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640B73-C34E-42D0-B70B-1DCFA4C32C25}" v="1" dt="2023-01-13T15:25:24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Valenzuela" userId="a2c59835750c729f" providerId="LiveId" clId="{B8640B73-C34E-42D0-B70B-1DCFA4C32C25}"/>
    <pc:docChg chg="modSld">
      <pc:chgData name="Luciano Pereira Valenzuela" userId="a2c59835750c729f" providerId="LiveId" clId="{B8640B73-C34E-42D0-B70B-1DCFA4C32C25}" dt="2023-01-13T15:25:24.078" v="0" actId="1076"/>
      <pc:docMkLst>
        <pc:docMk/>
      </pc:docMkLst>
      <pc:sldChg chg="modSp mod">
        <pc:chgData name="Luciano Pereira Valenzuela" userId="a2c59835750c729f" providerId="LiveId" clId="{B8640B73-C34E-42D0-B70B-1DCFA4C32C25}" dt="2023-01-13T15:25:24.078" v="0" actId="1076"/>
        <pc:sldMkLst>
          <pc:docMk/>
          <pc:sldMk cId="3800342715" sldId="261"/>
        </pc:sldMkLst>
        <pc:picChg chg="mod">
          <ac:chgData name="Luciano Pereira Valenzuela" userId="a2c59835750c729f" providerId="LiveId" clId="{B8640B73-C34E-42D0-B70B-1DCFA4C32C25}" dt="2023-01-13T15:25:24.078" v="0" actId="1076"/>
          <ac:picMkLst>
            <pc:docMk/>
            <pc:sldMk cId="3800342715" sldId="261"/>
            <ac:picMk id="13" creationId="{4AAFE0B9-D384-C84F-5D39-60C34288C477}"/>
          </ac:picMkLst>
        </pc:picChg>
        <pc:picChg chg="mod">
          <ac:chgData name="Luciano Pereira Valenzuela" userId="a2c59835750c729f" providerId="LiveId" clId="{B8640B73-C34E-42D0-B70B-1DCFA4C32C25}" dt="2023-01-13T15:25:24.078" v="0" actId="1076"/>
          <ac:picMkLst>
            <pc:docMk/>
            <pc:sldMk cId="3800342715" sldId="261"/>
            <ac:picMk id="15" creationId="{BD82BD11-4CE4-ED46-C6F0-23705889B694}"/>
          </ac:picMkLst>
        </pc:picChg>
      </pc:sldChg>
    </pc:docChg>
  </pc:docChgLst>
  <pc:docChgLst>
    <pc:chgData name="Luciano Pereira Valenzuela" userId="a2c59835750c729f" providerId="LiveId" clId="{C73363C1-6E73-4371-B909-ADA5E6F8368E}"/>
    <pc:docChg chg="undo custSel addSld modSld sldOrd">
      <pc:chgData name="Luciano Pereira Valenzuela" userId="a2c59835750c729f" providerId="LiveId" clId="{C73363C1-6E73-4371-B909-ADA5E6F8368E}" dt="2023-01-13T14:39:03.089" v="947"/>
      <pc:docMkLst>
        <pc:docMk/>
      </pc:docMkLst>
      <pc:sldChg chg="addSp delSp modSp new mod">
        <pc:chgData name="Luciano Pereira Valenzuela" userId="a2c59835750c729f" providerId="LiveId" clId="{C73363C1-6E73-4371-B909-ADA5E6F8368E}" dt="2023-01-13T12:13:20.277" v="3"/>
        <pc:sldMkLst>
          <pc:docMk/>
          <pc:sldMk cId="2707038364" sldId="256"/>
        </pc:sldMkLst>
        <pc:spChg chg="del">
          <ac:chgData name="Luciano Pereira Valenzuela" userId="a2c59835750c729f" providerId="LiveId" clId="{C73363C1-6E73-4371-B909-ADA5E6F8368E}" dt="2023-01-13T12:13:18.055" v="1" actId="478"/>
          <ac:spMkLst>
            <pc:docMk/>
            <pc:sldMk cId="2707038364" sldId="256"/>
            <ac:spMk id="2" creationId="{16AC7544-21D6-575A-9A79-5267CA81E7C5}"/>
          </ac:spMkLst>
        </pc:spChg>
        <pc:spChg chg="del">
          <ac:chgData name="Luciano Pereira Valenzuela" userId="a2c59835750c729f" providerId="LiveId" clId="{C73363C1-6E73-4371-B909-ADA5E6F8368E}" dt="2023-01-13T12:13:19.303" v="2" actId="478"/>
          <ac:spMkLst>
            <pc:docMk/>
            <pc:sldMk cId="2707038364" sldId="256"/>
            <ac:spMk id="3" creationId="{7CF8AE9E-78C3-F202-89E4-C20B7977961C}"/>
          </ac:spMkLst>
        </pc:spChg>
        <pc:picChg chg="add mod">
          <ac:chgData name="Luciano Pereira Valenzuela" userId="a2c59835750c729f" providerId="LiveId" clId="{C73363C1-6E73-4371-B909-ADA5E6F8368E}" dt="2023-01-13T12:13:20.277" v="3"/>
          <ac:picMkLst>
            <pc:docMk/>
            <pc:sldMk cId="2707038364" sldId="256"/>
            <ac:picMk id="4" creationId="{D21F7A38-116E-2FF7-B0E4-E0538FF48D78}"/>
          </ac:picMkLst>
        </pc:picChg>
      </pc:sldChg>
      <pc:sldChg chg="addSp delSp modSp new mod ord">
        <pc:chgData name="Luciano Pereira Valenzuela" userId="a2c59835750c729f" providerId="LiveId" clId="{C73363C1-6E73-4371-B909-ADA5E6F8368E}" dt="2023-01-13T12:25:27.669" v="86" actId="14100"/>
        <pc:sldMkLst>
          <pc:docMk/>
          <pc:sldMk cId="411241910" sldId="257"/>
        </pc:sldMkLst>
        <pc:spChg chg="del">
          <ac:chgData name="Luciano Pereira Valenzuela" userId="a2c59835750c729f" providerId="LiveId" clId="{C73363C1-6E73-4371-B909-ADA5E6F8368E}" dt="2023-01-13T12:22:16.518" v="50" actId="478"/>
          <ac:spMkLst>
            <pc:docMk/>
            <pc:sldMk cId="411241910" sldId="257"/>
            <ac:spMk id="2" creationId="{8AC7E6C2-1731-D71C-5B0F-23446BD2C2B7}"/>
          </ac:spMkLst>
        </pc:spChg>
        <pc:spChg chg="del">
          <ac:chgData name="Luciano Pereira Valenzuela" userId="a2c59835750c729f" providerId="LiveId" clId="{C73363C1-6E73-4371-B909-ADA5E6F8368E}" dt="2023-01-13T12:22:18.511" v="51" actId="478"/>
          <ac:spMkLst>
            <pc:docMk/>
            <pc:sldMk cId="411241910" sldId="257"/>
            <ac:spMk id="3" creationId="{66CDF507-8B4A-2C9F-22A5-2DCD66CED4E3}"/>
          </ac:spMkLst>
        </pc:spChg>
        <pc:picChg chg="add mod">
          <ac:chgData name="Luciano Pereira Valenzuela" userId="a2c59835750c729f" providerId="LiveId" clId="{C73363C1-6E73-4371-B909-ADA5E6F8368E}" dt="2023-01-13T12:25:14.899" v="82" actId="14100"/>
          <ac:picMkLst>
            <pc:docMk/>
            <pc:sldMk cId="411241910" sldId="257"/>
            <ac:picMk id="5" creationId="{B5CA7806-154F-7DBB-D72E-1F2A0147FE13}"/>
          </ac:picMkLst>
        </pc:picChg>
        <pc:picChg chg="add mod">
          <ac:chgData name="Luciano Pereira Valenzuela" userId="a2c59835750c729f" providerId="LiveId" clId="{C73363C1-6E73-4371-B909-ADA5E6F8368E}" dt="2023-01-13T12:25:22.353" v="84" actId="14100"/>
          <ac:picMkLst>
            <pc:docMk/>
            <pc:sldMk cId="411241910" sldId="257"/>
            <ac:picMk id="7" creationId="{70567E6C-AF6A-E47F-8E76-B7620C01DC0A}"/>
          </ac:picMkLst>
        </pc:picChg>
        <pc:picChg chg="add mod">
          <ac:chgData name="Luciano Pereira Valenzuela" userId="a2c59835750c729f" providerId="LiveId" clId="{C73363C1-6E73-4371-B909-ADA5E6F8368E}" dt="2023-01-13T12:25:27.669" v="86" actId="14100"/>
          <ac:picMkLst>
            <pc:docMk/>
            <pc:sldMk cId="411241910" sldId="257"/>
            <ac:picMk id="9" creationId="{5DF5FE1E-6F2C-ECC7-4A10-E15BB4C7F530}"/>
          </ac:picMkLst>
        </pc:picChg>
        <pc:picChg chg="add mod">
          <ac:chgData name="Luciano Pereira Valenzuela" userId="a2c59835750c729f" providerId="LiveId" clId="{C73363C1-6E73-4371-B909-ADA5E6F8368E}" dt="2023-01-13T12:25:10.111" v="81" actId="14100"/>
          <ac:picMkLst>
            <pc:docMk/>
            <pc:sldMk cId="411241910" sldId="257"/>
            <ac:picMk id="11" creationId="{6F48EC94-CBA8-1961-643D-81708BDA8EA6}"/>
          </ac:picMkLst>
        </pc:picChg>
        <pc:picChg chg="add mod">
          <ac:chgData name="Luciano Pereira Valenzuela" userId="a2c59835750c729f" providerId="LiveId" clId="{C73363C1-6E73-4371-B909-ADA5E6F8368E}" dt="2023-01-13T12:25:07.125" v="80" actId="14100"/>
          <ac:picMkLst>
            <pc:docMk/>
            <pc:sldMk cId="411241910" sldId="257"/>
            <ac:picMk id="13" creationId="{991E410F-7015-C114-4783-76AE73988160}"/>
          </ac:picMkLst>
        </pc:picChg>
        <pc:picChg chg="add mod">
          <ac:chgData name="Luciano Pereira Valenzuela" userId="a2c59835750c729f" providerId="LiveId" clId="{C73363C1-6E73-4371-B909-ADA5E6F8368E}" dt="2023-01-13T12:25:01.638" v="79" actId="1076"/>
          <ac:picMkLst>
            <pc:docMk/>
            <pc:sldMk cId="411241910" sldId="257"/>
            <ac:picMk id="15" creationId="{2B19D0A4-A3FD-453C-BF91-B1AE51B3F204}"/>
          </ac:picMkLst>
        </pc:picChg>
      </pc:sldChg>
      <pc:sldChg chg="addSp delSp modSp new mod">
        <pc:chgData name="Luciano Pereira Valenzuela" userId="a2c59835750c729f" providerId="LiveId" clId="{C73363C1-6E73-4371-B909-ADA5E6F8368E}" dt="2023-01-13T12:22:01.915" v="49" actId="1076"/>
        <pc:sldMkLst>
          <pc:docMk/>
          <pc:sldMk cId="320434458" sldId="258"/>
        </pc:sldMkLst>
        <pc:spChg chg="del">
          <ac:chgData name="Luciano Pereira Valenzuela" userId="a2c59835750c729f" providerId="LiveId" clId="{C73363C1-6E73-4371-B909-ADA5E6F8368E}" dt="2023-01-13T12:16:08.335" v="6" actId="478"/>
          <ac:spMkLst>
            <pc:docMk/>
            <pc:sldMk cId="320434458" sldId="258"/>
            <ac:spMk id="2" creationId="{7BED3407-1D17-D482-3E99-3A6BABFF878E}"/>
          </ac:spMkLst>
        </pc:spChg>
        <pc:spChg chg="del">
          <ac:chgData name="Luciano Pereira Valenzuela" userId="a2c59835750c729f" providerId="LiveId" clId="{C73363C1-6E73-4371-B909-ADA5E6F8368E}" dt="2023-01-13T12:16:09.928" v="7" actId="478"/>
          <ac:spMkLst>
            <pc:docMk/>
            <pc:sldMk cId="320434458" sldId="258"/>
            <ac:spMk id="3" creationId="{03F33543-5048-8230-78C9-8633AD6105D7}"/>
          </ac:spMkLst>
        </pc:spChg>
        <pc:picChg chg="add mod">
          <ac:chgData name="Luciano Pereira Valenzuela" userId="a2c59835750c729f" providerId="LiveId" clId="{C73363C1-6E73-4371-B909-ADA5E6F8368E}" dt="2023-01-13T12:21:56.003" v="48" actId="1076"/>
          <ac:picMkLst>
            <pc:docMk/>
            <pc:sldMk cId="320434458" sldId="258"/>
            <ac:picMk id="5" creationId="{31DF4A84-948E-E933-35E4-22E4FEF0A1B2}"/>
          </ac:picMkLst>
        </pc:picChg>
        <pc:picChg chg="add mod">
          <ac:chgData name="Luciano Pereira Valenzuela" userId="a2c59835750c729f" providerId="LiveId" clId="{C73363C1-6E73-4371-B909-ADA5E6F8368E}" dt="2023-01-13T12:21:56.003" v="48" actId="1076"/>
          <ac:picMkLst>
            <pc:docMk/>
            <pc:sldMk cId="320434458" sldId="258"/>
            <ac:picMk id="7" creationId="{9179D19B-E4DE-7C3C-4CCC-BE02A74061E1}"/>
          </ac:picMkLst>
        </pc:picChg>
        <pc:picChg chg="add mod">
          <ac:chgData name="Luciano Pereira Valenzuela" userId="a2c59835750c729f" providerId="LiveId" clId="{C73363C1-6E73-4371-B909-ADA5E6F8368E}" dt="2023-01-13T12:22:01.915" v="49" actId="1076"/>
          <ac:picMkLst>
            <pc:docMk/>
            <pc:sldMk cId="320434458" sldId="258"/>
            <ac:picMk id="9" creationId="{3B4EC080-710D-9E88-3782-0D144825FEE8}"/>
          </ac:picMkLst>
        </pc:picChg>
        <pc:picChg chg="add mod">
          <ac:chgData name="Luciano Pereira Valenzuela" userId="a2c59835750c729f" providerId="LiveId" clId="{C73363C1-6E73-4371-B909-ADA5E6F8368E}" dt="2023-01-13T12:22:01.915" v="49" actId="1076"/>
          <ac:picMkLst>
            <pc:docMk/>
            <pc:sldMk cId="320434458" sldId="258"/>
            <ac:picMk id="11" creationId="{6E6F3300-E09E-A1A0-C11A-E6B5AF6D29EB}"/>
          </ac:picMkLst>
        </pc:picChg>
        <pc:picChg chg="add mod">
          <ac:chgData name="Luciano Pereira Valenzuela" userId="a2c59835750c729f" providerId="LiveId" clId="{C73363C1-6E73-4371-B909-ADA5E6F8368E}" dt="2023-01-13T12:21:56.003" v="48" actId="1076"/>
          <ac:picMkLst>
            <pc:docMk/>
            <pc:sldMk cId="320434458" sldId="258"/>
            <ac:picMk id="13" creationId="{1FC96CDD-93EE-A7BE-AB39-9089A0F4F870}"/>
          </ac:picMkLst>
        </pc:picChg>
        <pc:picChg chg="add mod modCrop">
          <ac:chgData name="Luciano Pereira Valenzuela" userId="a2c59835750c729f" providerId="LiveId" clId="{C73363C1-6E73-4371-B909-ADA5E6F8368E}" dt="2023-01-13T12:22:01.915" v="49" actId="1076"/>
          <ac:picMkLst>
            <pc:docMk/>
            <pc:sldMk cId="320434458" sldId="258"/>
            <ac:picMk id="15" creationId="{CC7A9C35-F38A-4120-1BAB-0EC75B2AD6DB}"/>
          </ac:picMkLst>
        </pc:picChg>
      </pc:sldChg>
      <pc:sldChg chg="addSp delSp modSp new mod delAnim modAnim">
        <pc:chgData name="Luciano Pereira Valenzuela" userId="a2c59835750c729f" providerId="LiveId" clId="{C73363C1-6E73-4371-B909-ADA5E6F8368E}" dt="2023-01-13T14:39:03.089" v="947"/>
        <pc:sldMkLst>
          <pc:docMk/>
          <pc:sldMk cId="378940550" sldId="259"/>
        </pc:sldMkLst>
        <pc:spChg chg="mod">
          <ac:chgData name="Luciano Pereira Valenzuela" userId="a2c59835750c729f" providerId="LiveId" clId="{C73363C1-6E73-4371-B909-ADA5E6F8368E}" dt="2023-01-13T14:32:17.856" v="814" actId="1076"/>
          <ac:spMkLst>
            <pc:docMk/>
            <pc:sldMk cId="378940550" sldId="259"/>
            <ac:spMk id="2" creationId="{7E7EC171-85AA-884D-720F-CCD4B61BE2D4}"/>
          </ac:spMkLst>
        </pc:spChg>
        <pc:spChg chg="del mod">
          <ac:chgData name="Luciano Pereira Valenzuela" userId="a2c59835750c729f" providerId="LiveId" clId="{C73363C1-6E73-4371-B909-ADA5E6F8368E}" dt="2023-01-13T12:27:08.576" v="118" actId="478"/>
          <ac:spMkLst>
            <pc:docMk/>
            <pc:sldMk cId="378940550" sldId="259"/>
            <ac:spMk id="3" creationId="{A6DAAA7E-6E31-B3A1-96A4-0E8FB0F09948}"/>
          </ac:spMkLst>
        </pc:spChg>
        <pc:spChg chg="add del mod">
          <ac:chgData name="Luciano Pereira Valenzuela" userId="a2c59835750c729f" providerId="LiveId" clId="{C73363C1-6E73-4371-B909-ADA5E6F8368E}" dt="2023-01-13T14:37:10.405" v="910" actId="478"/>
          <ac:spMkLst>
            <pc:docMk/>
            <pc:sldMk cId="378940550" sldId="259"/>
            <ac:spMk id="5" creationId="{A8C34129-BA26-873C-EC56-7FA6999177CB}"/>
          </ac:spMkLst>
        </pc:spChg>
        <pc:spChg chg="add mod">
          <ac:chgData name="Luciano Pereira Valenzuela" userId="a2c59835750c729f" providerId="LiveId" clId="{C73363C1-6E73-4371-B909-ADA5E6F8368E}" dt="2023-01-13T14:38:31.218" v="938" actId="1076"/>
          <ac:spMkLst>
            <pc:docMk/>
            <pc:sldMk cId="378940550" sldId="259"/>
            <ac:spMk id="7" creationId="{3B62D6D8-53F1-A74B-C0DF-A107FD01281E}"/>
          </ac:spMkLst>
        </pc:spChg>
        <pc:spChg chg="add del mod">
          <ac:chgData name="Luciano Pereira Valenzuela" userId="a2c59835750c729f" providerId="LiveId" clId="{C73363C1-6E73-4371-B909-ADA5E6F8368E}" dt="2023-01-13T14:36:43.192" v="905"/>
          <ac:spMkLst>
            <pc:docMk/>
            <pc:sldMk cId="378940550" sldId="259"/>
            <ac:spMk id="8" creationId="{C15317F0-0472-2573-80F4-B8938D9BC84E}"/>
          </ac:spMkLst>
        </pc:spChg>
        <pc:spChg chg="add del mod">
          <ac:chgData name="Luciano Pereira Valenzuela" userId="a2c59835750c729f" providerId="LiveId" clId="{C73363C1-6E73-4371-B909-ADA5E6F8368E}" dt="2023-01-13T14:37:20.298" v="913" actId="478"/>
          <ac:spMkLst>
            <pc:docMk/>
            <pc:sldMk cId="378940550" sldId="259"/>
            <ac:spMk id="9" creationId="{694D9194-7DFA-CCFA-9B4E-9B418485E203}"/>
          </ac:spMkLst>
        </pc:spChg>
        <pc:spChg chg="add del mod">
          <ac:chgData name="Luciano Pereira Valenzuela" userId="a2c59835750c729f" providerId="LiveId" clId="{C73363C1-6E73-4371-B909-ADA5E6F8368E}" dt="2023-01-13T14:37:18.015" v="912" actId="478"/>
          <ac:spMkLst>
            <pc:docMk/>
            <pc:sldMk cId="378940550" sldId="259"/>
            <ac:spMk id="11" creationId="{B37D1135-AA62-9317-880F-4025E383C4D1}"/>
          </ac:spMkLst>
        </pc:spChg>
        <pc:picChg chg="add mod">
          <ac:chgData name="Luciano Pereira Valenzuela" userId="a2c59835750c729f" providerId="LiveId" clId="{C73363C1-6E73-4371-B909-ADA5E6F8368E}" dt="2023-01-13T14:32:17.856" v="814" actId="1076"/>
          <ac:picMkLst>
            <pc:docMk/>
            <pc:sldMk cId="378940550" sldId="259"/>
            <ac:picMk id="6" creationId="{5EDACAE9-E9F3-17AD-1CE2-A10BF126E799}"/>
          </ac:picMkLst>
        </pc:picChg>
        <pc:picChg chg="add mod">
          <ac:chgData name="Luciano Pereira Valenzuela" userId="a2c59835750c729f" providerId="LiveId" clId="{C73363C1-6E73-4371-B909-ADA5E6F8368E}" dt="2023-01-13T14:32:17.856" v="814" actId="1076"/>
          <ac:picMkLst>
            <pc:docMk/>
            <pc:sldMk cId="378940550" sldId="259"/>
            <ac:picMk id="1026" creationId="{CEAEC464-2A80-1D6F-2E22-0885D68ECFDF}"/>
          </ac:picMkLst>
        </pc:picChg>
        <pc:picChg chg="add del">
          <ac:chgData name="Luciano Pereira Valenzuela" userId="a2c59835750c729f" providerId="LiveId" clId="{C73363C1-6E73-4371-B909-ADA5E6F8368E}" dt="2023-01-13T12:32:01.326" v="386" actId="478"/>
          <ac:picMkLst>
            <pc:docMk/>
            <pc:sldMk cId="378940550" sldId="259"/>
            <ac:picMk id="1028" creationId="{601E4E6C-93F4-C25C-D076-3F21118D3F6A}"/>
          </ac:picMkLst>
        </pc:picChg>
        <pc:picChg chg="add mod">
          <ac:chgData name="Luciano Pereira Valenzuela" userId="a2c59835750c729f" providerId="LiveId" clId="{C73363C1-6E73-4371-B909-ADA5E6F8368E}" dt="2023-01-13T14:38:13.963" v="936" actId="1076"/>
          <ac:picMkLst>
            <pc:docMk/>
            <pc:sldMk cId="378940550" sldId="259"/>
            <ac:picMk id="1030" creationId="{72C8C5AA-554C-6482-9832-CF31E316420E}"/>
          </ac:picMkLst>
        </pc:picChg>
        <pc:picChg chg="add mod">
          <ac:chgData name="Luciano Pereira Valenzuela" userId="a2c59835750c729f" providerId="LiveId" clId="{C73363C1-6E73-4371-B909-ADA5E6F8368E}" dt="2023-01-13T14:38:05.550" v="933" actId="1076"/>
          <ac:picMkLst>
            <pc:docMk/>
            <pc:sldMk cId="378940550" sldId="259"/>
            <ac:picMk id="1032" creationId="{AD2E0BA2-C809-FF3A-0C11-9C6F669806D3}"/>
          </ac:picMkLst>
        </pc:picChg>
        <pc:picChg chg="add mod">
          <ac:chgData name="Luciano Pereira Valenzuela" userId="a2c59835750c729f" providerId="LiveId" clId="{C73363C1-6E73-4371-B909-ADA5E6F8368E}" dt="2023-01-13T14:37:55.506" v="928" actId="1076"/>
          <ac:picMkLst>
            <pc:docMk/>
            <pc:sldMk cId="378940550" sldId="259"/>
            <ac:picMk id="1034" creationId="{8AB96C2D-5AA2-75AC-623B-6220AA5CB117}"/>
          </ac:picMkLst>
        </pc:picChg>
        <pc:picChg chg="add del mod">
          <ac:chgData name="Luciano Pereira Valenzuela" userId="a2c59835750c729f" providerId="LiveId" clId="{C73363C1-6E73-4371-B909-ADA5E6F8368E}" dt="2023-01-13T13:27:57.800" v="633"/>
          <ac:picMkLst>
            <pc:docMk/>
            <pc:sldMk cId="378940550" sldId="259"/>
            <ac:picMk id="1036" creationId="{7641DC3D-3408-0CFF-A964-B7B442EF3086}"/>
          </ac:picMkLst>
        </pc:picChg>
        <pc:picChg chg="add mod">
          <ac:chgData name="Luciano Pereira Valenzuela" userId="a2c59835750c729f" providerId="LiveId" clId="{C73363C1-6E73-4371-B909-ADA5E6F8368E}" dt="2023-01-13T14:38:10.778" v="935" actId="1076"/>
          <ac:picMkLst>
            <pc:docMk/>
            <pc:sldMk cId="378940550" sldId="259"/>
            <ac:picMk id="1038" creationId="{5FC06E5A-0E07-F00A-2026-FE65E23DF35E}"/>
          </ac:picMkLst>
        </pc:picChg>
        <pc:picChg chg="add mod">
          <ac:chgData name="Luciano Pereira Valenzuela" userId="a2c59835750c729f" providerId="LiveId" clId="{C73363C1-6E73-4371-B909-ADA5E6F8368E}" dt="2023-01-13T14:37:48.526" v="926" actId="1076"/>
          <ac:picMkLst>
            <pc:docMk/>
            <pc:sldMk cId="378940550" sldId="259"/>
            <ac:picMk id="1040" creationId="{1B100A56-3EBD-DE69-159C-C3A565B017EC}"/>
          </ac:picMkLst>
        </pc:picChg>
        <pc:picChg chg="add mod">
          <ac:chgData name="Luciano Pereira Valenzuela" userId="a2c59835750c729f" providerId="LiveId" clId="{C73363C1-6E73-4371-B909-ADA5E6F8368E}" dt="2023-01-13T14:38:31.218" v="938" actId="1076"/>
          <ac:picMkLst>
            <pc:docMk/>
            <pc:sldMk cId="378940550" sldId="259"/>
            <ac:picMk id="1042" creationId="{A087AB39-226E-A849-C9C7-53177107B513}"/>
          </ac:picMkLst>
        </pc:picChg>
      </pc:sldChg>
      <pc:sldChg chg="add">
        <pc:chgData name="Luciano Pereira Valenzuela" userId="a2c59835750c729f" providerId="LiveId" clId="{C73363C1-6E73-4371-B909-ADA5E6F8368E}" dt="2023-01-13T12:26:29.268" v="88"/>
        <pc:sldMkLst>
          <pc:docMk/>
          <pc:sldMk cId="2661005324" sldId="260"/>
        </pc:sldMkLst>
      </pc:sldChg>
      <pc:sldChg chg="addSp delSp modSp new mod modAnim">
        <pc:chgData name="Luciano Pereira Valenzuela" userId="a2c59835750c729f" providerId="LiveId" clId="{C73363C1-6E73-4371-B909-ADA5E6F8368E}" dt="2023-01-13T12:43:24.415" v="451"/>
        <pc:sldMkLst>
          <pc:docMk/>
          <pc:sldMk cId="3800342715" sldId="261"/>
        </pc:sldMkLst>
        <pc:spChg chg="del">
          <ac:chgData name="Luciano Pereira Valenzuela" userId="a2c59835750c729f" providerId="LiveId" clId="{C73363C1-6E73-4371-B909-ADA5E6F8368E}" dt="2023-01-13T12:35:36.520" v="405" actId="478"/>
          <ac:spMkLst>
            <pc:docMk/>
            <pc:sldMk cId="3800342715" sldId="261"/>
            <ac:spMk id="2" creationId="{19A2CBC0-F3D3-F53C-9FD9-8802DA5226F2}"/>
          </ac:spMkLst>
        </pc:spChg>
        <pc:spChg chg="del">
          <ac:chgData name="Luciano Pereira Valenzuela" userId="a2c59835750c729f" providerId="LiveId" clId="{C73363C1-6E73-4371-B909-ADA5E6F8368E}" dt="2023-01-13T12:35:37.475" v="406" actId="478"/>
          <ac:spMkLst>
            <pc:docMk/>
            <pc:sldMk cId="3800342715" sldId="261"/>
            <ac:spMk id="3" creationId="{734A4EB9-A164-8ACD-C75C-2A90A1E6EDEB}"/>
          </ac:spMkLst>
        </pc:spChg>
        <pc:spChg chg="add del">
          <ac:chgData name="Luciano Pereira Valenzuela" userId="a2c59835750c729f" providerId="LiveId" clId="{C73363C1-6E73-4371-B909-ADA5E6F8368E}" dt="2023-01-13T12:40:13.110" v="427" actId="22"/>
          <ac:spMkLst>
            <pc:docMk/>
            <pc:sldMk cId="3800342715" sldId="261"/>
            <ac:spMk id="9" creationId="{02AD9506-5EFD-C679-E8D2-0527863DAC55}"/>
          </ac:spMkLst>
        </pc:spChg>
        <pc:picChg chg="add mod">
          <ac:chgData name="Luciano Pereira Valenzuela" userId="a2c59835750c729f" providerId="LiveId" clId="{C73363C1-6E73-4371-B909-ADA5E6F8368E}" dt="2023-01-13T12:41:43.706" v="435" actId="1076"/>
          <ac:picMkLst>
            <pc:docMk/>
            <pc:sldMk cId="3800342715" sldId="261"/>
            <ac:picMk id="5" creationId="{1200B1FD-14EA-F00F-37E4-6B7D9B0BACB6}"/>
          </ac:picMkLst>
        </pc:picChg>
        <pc:picChg chg="add mod">
          <ac:chgData name="Luciano Pereira Valenzuela" userId="a2c59835750c729f" providerId="LiveId" clId="{C73363C1-6E73-4371-B909-ADA5E6F8368E}" dt="2023-01-13T12:43:05.019" v="447" actId="1076"/>
          <ac:picMkLst>
            <pc:docMk/>
            <pc:sldMk cId="3800342715" sldId="261"/>
            <ac:picMk id="7" creationId="{3B86878F-17FD-183F-3434-D98C57FE30FF}"/>
          </ac:picMkLst>
        </pc:picChg>
        <pc:picChg chg="add del mod">
          <ac:chgData name="Luciano Pereira Valenzuela" userId="a2c59835750c729f" providerId="LiveId" clId="{C73363C1-6E73-4371-B909-ADA5E6F8368E}" dt="2023-01-13T12:41:36.315" v="432" actId="478"/>
          <ac:picMkLst>
            <pc:docMk/>
            <pc:sldMk cId="3800342715" sldId="261"/>
            <ac:picMk id="11" creationId="{C18C7D83-EC61-E279-8BCC-2DFDC91832D5}"/>
          </ac:picMkLst>
        </pc:picChg>
        <pc:picChg chg="add mod">
          <ac:chgData name="Luciano Pereira Valenzuela" userId="a2c59835750c729f" providerId="LiveId" clId="{C73363C1-6E73-4371-B909-ADA5E6F8368E}" dt="2023-01-13T12:43:00.337" v="445" actId="14100"/>
          <ac:picMkLst>
            <pc:docMk/>
            <pc:sldMk cId="3800342715" sldId="261"/>
            <ac:picMk id="13" creationId="{4AAFE0B9-D384-C84F-5D39-60C34288C477}"/>
          </ac:picMkLst>
        </pc:picChg>
        <pc:picChg chg="add mod">
          <ac:chgData name="Luciano Pereira Valenzuela" userId="a2c59835750c729f" providerId="LiveId" clId="{C73363C1-6E73-4371-B909-ADA5E6F8368E}" dt="2023-01-13T12:43:10.116" v="449" actId="14100"/>
          <ac:picMkLst>
            <pc:docMk/>
            <pc:sldMk cId="3800342715" sldId="261"/>
            <ac:picMk id="15" creationId="{BD82BD11-4CE4-ED46-C6F0-23705889B69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9D773-9027-DAC4-A644-DE7BC78C7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C926E4-F07B-DA5B-E229-FC5A14D46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76E087-BF32-1476-80CA-70155741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623833-4C13-CDB5-BABB-AA34EF829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BB60A-71B1-843E-BB5D-9198752F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21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15A9A-E060-D0D7-769E-FBF681C8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9FE97F-C0A0-2AFF-A032-D4B581A62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537499-E158-2699-B394-44D89947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763C2D-BB55-9E36-7486-9A3339C0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BF2587-9309-B05F-FB6F-2429D2BB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59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28CBEAC-8485-5140-5274-B6D6DD6D8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C8573D-D64C-2290-945D-8509C5FFE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F923FC-84D8-889D-8043-DAA2F637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E9C5-773A-026A-7BAC-A730C79C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3F1850-BF24-5741-9414-FDBCD1B8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10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659D8-4DDB-F0E6-8EBA-B7D3F135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CECE58-C74C-7B19-510E-9F0F2FC44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696126-270B-109E-24D9-FD48ED74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3B36B1-780E-3AE7-99A3-4BF29298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2F4A0A-382D-9DD8-3D62-FE7F8771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965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4BD38-B93E-80F1-8CF6-C15D9DA5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BE81A1-7E5C-3A7E-7187-7EE563D39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0634-73DB-37A5-61C9-6AA2718A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B0CBAB-2446-4C24-F195-B0595647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A7AEB7-CF05-BD05-5AB1-6A0944E3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29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3F60C-DB0A-DDA8-3AF7-D8DFFCE7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247847-07EA-7809-4C74-DEE68806F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9D58BB-8AD5-4032-13B5-B388E79BB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7B0CCD-1F7F-0408-5CDD-CC3A0E47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6E2D60-7DD7-09D1-5BF7-93414530B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8844A-B656-554B-D5E0-97E1B857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782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7D109-F0A9-356B-BA63-C223EDCE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DEB4A-76B6-87CC-A71E-CAD9E40FB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C518F9-44E1-575E-FBD5-B186F1F77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5BC1BA-11F4-ED3A-96F6-1BE4C2B32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1496FB-FDDE-5500-066E-B48EECD84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E6C2FF-230D-EE49-8C56-B5581F40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0B0D7ED-9715-F282-7DA9-375278D0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92D79C-569C-88DE-5F0E-D91F3363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559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99C3D-2C14-1320-57C6-051BCBCB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5F5025-F7A4-21B5-16A0-8B0C84D75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C0105C-6C16-01EF-B891-4C2299018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5129AD-5FB6-82D8-ACF5-B2DDDDBC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722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A58C87-7AD4-6306-B936-8E094B57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844D169-FF0A-74DC-9CE2-A47AEB11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1EA710-30EF-8F91-8659-311EDA34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10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89466-8BAD-6E4E-7376-96915C6D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2BA768-CD36-606C-622D-CE69100F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EFCCDA-043F-1469-796C-C7C964AAA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C486BF-824B-41C4-91E9-4013DB15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B22A83-4BF7-35F4-EA27-73883C97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2A04A-322C-DB7B-0701-18AEC5AD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658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199D8-31AD-BE1F-2686-CB4FE0A9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BF0B74-EC85-62E6-2EEB-DF753B54A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617029-D71D-40BD-2962-7ACFBAE74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25269A-E6C6-86FB-3DCD-A84C6E15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86C809-3CBF-74BB-7AD4-83C42CF8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A704D8-99C0-C710-3B23-5322216E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4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1772AA-D1E2-5202-0CBF-63869DC1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B3FAD1-56C7-438F-6EFA-D0FDF2D57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1962F0-9792-9DD7-814B-F1804C2DB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B9762-8AC2-4EAF-87ED-5D045B2F41B2}" type="datetimeFigureOut">
              <a:rPr lang="es-ES" smtClean="0"/>
              <a:t>13/01/2023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71D997-4502-FB2C-6228-0CC4E1D0E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D53A65-C926-2F21-33D3-812C9FBB0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828C2-8778-44D0-8CC6-F5532993FA5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4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1F7A38-116E-2FF7-B0E4-E0538FF48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5" r="119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3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DF4A84-948E-E933-35E4-22E4FEF0A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4" y="633802"/>
            <a:ext cx="3798278" cy="25321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79D19B-E4DE-7C3C-4CCC-BE02A740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02" y="633801"/>
            <a:ext cx="3798278" cy="2532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4EC080-710D-9E88-3782-0D144825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67" y="3755896"/>
            <a:ext cx="3798278" cy="25321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E6F3300-E09E-A1A0-C11A-E6B5AF6D2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4" y="3755897"/>
            <a:ext cx="3798278" cy="253218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FC96CDD-93EE-A7BE-AB39-9089A0F4F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646" y="633802"/>
            <a:ext cx="3798278" cy="253218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C7A9C35-F38A-4120-1BAB-0EC75B2AD6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1"/>
          <a:stretch/>
        </p:blipFill>
        <p:spPr>
          <a:xfrm>
            <a:off x="4216645" y="3692014"/>
            <a:ext cx="3798278" cy="25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CA7806-154F-7DBB-D72E-1F2A0147F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1" y="530120"/>
            <a:ext cx="3738716" cy="24924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0567E6C-AF6A-E47F-8E76-B7620C01D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20" y="512098"/>
            <a:ext cx="3765750" cy="25104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F5FE1E-6F2C-ECC7-4A10-E15BB4C7F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033" y="530120"/>
            <a:ext cx="3738715" cy="24924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F48EC94-CBA8-1961-643D-81708BDA8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035" y="3835402"/>
            <a:ext cx="3738716" cy="24924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1E410F-7015-C114-4783-76AE73988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9" y="3853424"/>
            <a:ext cx="3738716" cy="249247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19D0A4-A3FD-453C-BF91-B1AE51B3F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1" y="3835402"/>
            <a:ext cx="3738716" cy="249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EC171-85AA-884D-720F-CCD4B61B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600"/>
              <a:t>¿Ahora qué?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EC464-2A80-1D6F-2E22-0885D68E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39" y="1108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EDACAE9-E9F3-17AD-1CE2-A10BF126E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781" y="8532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Hack">
            <a:extLst>
              <a:ext uri="{FF2B5EF4-FFF2-40B4-BE49-F238E27FC236}">
                <a16:creationId xmlns:a16="http://schemas.microsoft.com/office/drawing/2014/main" id="{72C8C5AA-554C-6482-9832-CF31E316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82" y="1770587"/>
            <a:ext cx="2160057" cy="216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BM Quantum Challenge - Credly">
            <a:extLst>
              <a:ext uri="{FF2B5EF4-FFF2-40B4-BE49-F238E27FC236}">
                <a16:creationId xmlns:a16="http://schemas.microsoft.com/office/drawing/2014/main" id="{AD2E0BA2-C809-FF3A-0C11-9C6F66980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012" y="1796648"/>
            <a:ext cx="2160057" cy="216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y Qiskit Global Summer School 2020 Experience | by Prasad Kumkar |  DataDrivenInvestor">
            <a:extLst>
              <a:ext uri="{FF2B5EF4-FFF2-40B4-BE49-F238E27FC236}">
                <a16:creationId xmlns:a16="http://schemas.microsoft.com/office/drawing/2014/main" id="{8AB96C2D-5AA2-75AC-623B-6220AA5C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2" y="4493684"/>
            <a:ext cx="5548439" cy="62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- TheGupta2012/NSUT-Qiskit-Fall-Fest: This is the main repository  for the Qiskit Fall Fest 2022 being hosted in NSUT, Delhi, India.">
            <a:extLst>
              <a:ext uri="{FF2B5EF4-FFF2-40B4-BE49-F238E27FC236}">
                <a16:creationId xmlns:a16="http://schemas.microsoft.com/office/drawing/2014/main" id="{5FC06E5A-0E07-F00A-2026-FE65E23DF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987" y="1770587"/>
            <a:ext cx="4135037" cy="23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BM Quantum Awards: Open Science Prize 2022">
            <a:extLst>
              <a:ext uri="{FF2B5EF4-FFF2-40B4-BE49-F238E27FC236}">
                <a16:creationId xmlns:a16="http://schemas.microsoft.com/office/drawing/2014/main" id="{1B100A56-3EBD-DE69-159C-C3A565B0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75" y="4316402"/>
            <a:ext cx="6260477" cy="107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RO | Instituto Milenio de Investigación en Óptica, Miroptics">
            <a:extLst>
              <a:ext uri="{FF2B5EF4-FFF2-40B4-BE49-F238E27FC236}">
                <a16:creationId xmlns:a16="http://schemas.microsoft.com/office/drawing/2014/main" id="{A087AB39-226E-A849-C9C7-53177107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50" y="5598970"/>
            <a:ext cx="2506824" cy="123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62D6D8-53F1-A74B-C0DF-A107FD01281E}"/>
              </a:ext>
            </a:extLst>
          </p:cNvPr>
          <p:cNvSpPr txBox="1"/>
          <p:nvPr/>
        </p:nvSpPr>
        <p:spPr>
          <a:xfrm>
            <a:off x="4907958" y="5802343"/>
            <a:ext cx="4262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/>
              <a:t>Próximamente…</a:t>
            </a:r>
          </a:p>
        </p:txBody>
      </p:sp>
    </p:spTree>
    <p:extLst>
      <p:ext uri="{BB962C8B-B14F-4D97-AF65-F5344CB8AC3E}">
        <p14:creationId xmlns:p14="http://schemas.microsoft.com/office/powerpoint/2010/main" val="37894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200B1FD-14EA-F00F-37E4-6B7D9B0B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" y="147239"/>
            <a:ext cx="7690404" cy="32628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86878F-17FD-183F-3434-D98C57FE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61" y="3429000"/>
            <a:ext cx="5449078" cy="32817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AFE0B9-D384-C84F-5D39-60C34288C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021" y="1567542"/>
            <a:ext cx="3811069" cy="160779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D82BD11-4CE4-ED46-C6F0-23705889B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021" y="4001768"/>
            <a:ext cx="3811069" cy="16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1F7A38-116E-2FF7-B0E4-E0538FF48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5" r="119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053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Tema de Office</vt:lpstr>
      <vt:lpstr>PowerPoint Presentation</vt:lpstr>
      <vt:lpstr>PowerPoint Presentation</vt:lpstr>
      <vt:lpstr>PowerPoint Presentation</vt:lpstr>
      <vt:lpstr>¿Ahora qué?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Luciano Pereira</dc:creator>
  <cp:revision>1</cp:revision>
  <dcterms:created xsi:type="dcterms:W3CDTF">2023-01-13T12:12:51Z</dcterms:created>
  <dcterms:modified xsi:type="dcterms:W3CDTF">2023-01-13T15:25:46Z</dcterms:modified>
</cp:coreProperties>
</file>